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sldIdLst>
    <p:sldId id="373" r:id="rId2"/>
    <p:sldId id="672" r:id="rId3"/>
    <p:sldId id="658" r:id="rId4"/>
    <p:sldId id="659" r:id="rId5"/>
    <p:sldId id="660" r:id="rId6"/>
    <p:sldId id="661" r:id="rId7"/>
    <p:sldId id="665" r:id="rId8"/>
    <p:sldId id="666" r:id="rId9"/>
    <p:sldId id="676" r:id="rId10"/>
    <p:sldId id="677" r:id="rId11"/>
    <p:sldId id="678" r:id="rId12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404" autoAdjust="0"/>
  </p:normalViewPr>
  <p:slideViewPr>
    <p:cSldViewPr>
      <p:cViewPr>
        <p:scale>
          <a:sx n="76" d="100"/>
          <a:sy n="76" d="100"/>
        </p:scale>
        <p:origin x="-691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0" y="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4E1FF-9A5F-47DD-A75C-2A56426F1A1D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1" y="4785252"/>
            <a:ext cx="5409562" cy="3914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32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0" y="944332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77A8-B500-4346-8C32-ACC8E1D4B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9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2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50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8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0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2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0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5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9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45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00ED6-7C2B-4D11-B16D-38A40F198D2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CE31-A744-4BB3-A4F5-CC5EC0A991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42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2030" y="836712"/>
            <a:ext cx="8229600" cy="410445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Решению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Елабужского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Совета Республики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от___________№_________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4625"/>
            <a:ext cx="7886700" cy="1224136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Внесение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изменений в ПЗЗ муниципального образования город Елабуга. Изменение части территориальной зоны П4 (Зона производственно-коммунальных объектов V класса опасности) в зону Д1 (Зона делового, общественного и коммерческого назначения) земельного участка с кадастровым номером 16:47:000000:1541 расположенного по адресу: РТ,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г.Елабуга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ул.Строителей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56792"/>
            <a:ext cx="7593835" cy="46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4076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Внесение изменений в ПЗЗ муниципального образования город Елабуга. Изменение части территориальной зоны П4 (Зона производственно-коммунальных объектов V класса опасности) в зону Д1 (Зона делового, общественного и коммерческого назначения) земельного участка с кадастровым номером 16:47:000000:1541 расположенного по адресу: РТ,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г.Елабуга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ул.Строителей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77" r="11855"/>
          <a:stretch/>
        </p:blipFill>
        <p:spPr>
          <a:xfrm>
            <a:off x="328362" y="2826241"/>
            <a:ext cx="4243638" cy="3097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15442"/>
          <a:stretch/>
        </p:blipFill>
        <p:spPr>
          <a:xfrm rot="16200000">
            <a:off x="5338494" y="2275773"/>
            <a:ext cx="3097085" cy="4198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1898838"/>
            <a:ext cx="358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Выкопировка</a:t>
            </a:r>
            <a:r>
              <a:rPr lang="ru-RU" sz="1600" dirty="0" smtClean="0"/>
              <a:t> из правил землепользования и застройки (факт)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95381" y="1894912"/>
            <a:ext cx="358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Выкопировка</a:t>
            </a:r>
            <a:r>
              <a:rPr lang="ru-RU" sz="1600" dirty="0" smtClean="0"/>
              <a:t> из правил землепользования и застройки (план)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72537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8640"/>
            <a:ext cx="7886700" cy="6480720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ПЗЗ муниципального образования город Елабуга.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 16:47:011308:439 площадью 382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расположенного по адресу: РТ, Елабужский муниципальный район, МО город Елабуга, г. Елабуга, ул. Максима Горького,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номером: 16:47:010501:36, площадью 1042 кв. м. расположенного по адресу: РТ, Елабужский муниципальный район, г. Елабуга,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4-10,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уч.36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Внесение изменений в ПЗЗ муниципального образования город Елабуга. Изменение части территориальной зоны Д1 (Зона делового, общественного и коммерческого назначения) в зону Ж1 (Зона застройки индивидуальными жилыми домами) земельных участков с кадастровыми номерами 16:47:011212:211, площадью 406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16:47:011212:212 площадью 405кв.м., расположенных по адресу: РТ, Елабужский муниципальный район, МО город Елабуга, г. Елабуга, ул. 10 лет Татарстана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в «Правила землепользования и застройки муниципального образования город Елабуга Елабужского муниципального района» в части внесения изменений в предельные размеры земельных участков с основным разрешенным видом использования  «индивидуальное жилищное строительство». Установить минимальную площадь земельных участков для индивидуального жилищного строительства не менее 1 000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ПЗЗ муниципального образования город Елабуга. Изменение части территориальной зоны П4 (Зона производственно-коммунальных объектов V класса опасности) в зону Д1 (Зона делового, общественного и коммерческого назначения) земельного участка с кадастровым номером 16:47:000000:1541 расположенного по адресу: РТ,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г.Елабуга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ул.Строителей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18155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pPr lvl="1" algn="ctr" defTabSz="685800" rtl="0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ПЗЗ муниципального образования город Елабуга.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 16:47:011308:439 площадью 382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расположенного по адресу: РТ, Елабужский муниципальный район, МО город Елабуга, г. Елабуга, ул. Максима Горького, 109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12" t="12213" r="11389" b="5187"/>
          <a:stretch/>
        </p:blipFill>
        <p:spPr>
          <a:xfrm>
            <a:off x="179512" y="1268760"/>
            <a:ext cx="888505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8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pPr lvl="1" algn="ctr" defTabSz="685800" rtl="0"/>
            <a:r>
              <a:rPr lang="ru-RU" sz="1400" b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ПЗЗ муниципального образования город Елабуга.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 16:47:011308:439 площадью 382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расположенного по адресу: РТ, Елабужский муниципальный район, МО город Елабуга, г. Елабуга, ул. Максима Горького, 109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1863" y="57523"/>
            <a:ext cx="5512456" cy="8021781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2051720" y="4221088"/>
            <a:ext cx="1800200" cy="368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9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pPr lvl="1" algn="ctr" defTabSz="685800" rtl="0"/>
            <a:r>
              <a:rPr lang="ru-RU" sz="1400" b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Изменение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номером: 16:47:010501:36, площадью 1042 кв. м. расположенного по адресу: РТ, Елабужский муниципальный район, г. Елабуга,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4-10, уч.36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15" t="14969" r="10247" b="7870"/>
          <a:stretch/>
        </p:blipFill>
        <p:spPr>
          <a:xfrm>
            <a:off x="232362" y="1556792"/>
            <a:ext cx="8901441" cy="44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6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pPr lvl="1" algn="ctr" defTabSz="685800" rtl="0"/>
            <a:r>
              <a:rPr lang="ru-RU" sz="1400" b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Изменение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номером: 16:47:010501:36, площадью 1042 кв. м. расположенного по адресу: РТ, Елабужский муниципальный район, г. Елабуга,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4-10, уч.36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713" t="14085" r="27162" b="8450"/>
          <a:stretch/>
        </p:blipFill>
        <p:spPr>
          <a:xfrm>
            <a:off x="1161439" y="1340768"/>
            <a:ext cx="6821121" cy="5359453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5220072" y="4077072"/>
            <a:ext cx="144016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8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1224135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ПЗЗ муниципального образования город Елабуга. Изменение части территориальной зоны Д1 (Зона делового, общественного и коммерческого назначения) в зону Ж1 (Зона застройки индивидуальными жилыми домами) земельных участков с кадастровыми номерами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16:47:011212:211,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406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16:47:011212:212 площадью 405кв.м., расположенных по адресу: РТ, Елабужский муниципальный район, МО город Елабуга, г. Елабуга, ул. 10 лет Татарстана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7572" y="209573"/>
            <a:ext cx="5112569" cy="76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9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4625"/>
            <a:ext cx="7886700" cy="1224136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Внесение изменений в ПЗЗ муниципального образования город Елабуга. Изменение части территориальной зоны Д1 (Зона делового, общественного и коммерческого назначения) в зону Ж1 (Зона застройки индивидуальными жилыми домами) земельных участков с кадастровыми номерами 16:47:011212:211, площадью 406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16:47:011212:212 площадью 405кв.м., расположенных по адресу: РТ, Елабужский муниципальный район, МО город Елабуга, г. Елабуга, ул. 10 лет Татарстана</a:t>
            </a:r>
            <a:endParaRPr lang="ru-RU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24441" r="4412" b="18429"/>
          <a:stretch/>
        </p:blipFill>
        <p:spPr>
          <a:xfrm rot="16200000">
            <a:off x="97974" y="1998370"/>
            <a:ext cx="4248475" cy="437343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24856" r="4937" b="15106"/>
          <a:stretch/>
        </p:blipFill>
        <p:spPr>
          <a:xfrm rot="16200000">
            <a:off x="4522707" y="1887474"/>
            <a:ext cx="4392487" cy="459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612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83568" y="2204864"/>
          <a:ext cx="7200799" cy="3528395"/>
        </p:xfrm>
        <a:graphic>
          <a:graphicData uri="http://schemas.openxmlformats.org/drawingml/2006/table">
            <a:tbl>
              <a:tblPr/>
              <a:tblGrid>
                <a:gridCol w="2750824">
                  <a:extLst>
                    <a:ext uri="{9D8B030D-6E8A-4147-A177-3AD203B41FA5}">
                      <a16:colId xmlns="" xmlns:a16="http://schemas.microsoft.com/office/drawing/2014/main" val="1009893728"/>
                    </a:ext>
                  </a:extLst>
                </a:gridCol>
                <a:gridCol w="763732">
                  <a:extLst>
                    <a:ext uri="{9D8B030D-6E8A-4147-A177-3AD203B41FA5}">
                      <a16:colId xmlns="" xmlns:a16="http://schemas.microsoft.com/office/drawing/2014/main" val="525836228"/>
                    </a:ext>
                  </a:extLst>
                </a:gridCol>
                <a:gridCol w="1743805">
                  <a:extLst>
                    <a:ext uri="{9D8B030D-6E8A-4147-A177-3AD203B41FA5}">
                      <a16:colId xmlns="" xmlns:a16="http://schemas.microsoft.com/office/drawing/2014/main" val="901222921"/>
                    </a:ext>
                  </a:extLst>
                </a:gridCol>
                <a:gridCol w="1942438">
                  <a:extLst>
                    <a:ext uri="{9D8B030D-6E8A-4147-A177-3AD203B41FA5}">
                      <a16:colId xmlns="" xmlns:a16="http://schemas.microsoft.com/office/drawing/2014/main" val="1819216292"/>
                    </a:ext>
                  </a:extLst>
                </a:gridCol>
              </a:tblGrid>
              <a:tr h="84113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Виды параметров и единицы измерения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Значения параметров применительно к основным разрешенным видам использования недвижимости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3866988"/>
                  </a:ext>
                </a:extLst>
              </a:tr>
              <a:tr h="111422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Отдельно стоящий односемейный дом (факт)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Отдельно стоящий односемейный дом</a:t>
                      </a:r>
                    </a:p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(проект)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6412316"/>
                  </a:ext>
                </a:extLst>
              </a:tr>
              <a:tr h="524344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  <a:tabLst>
                          <a:tab pos="5397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Предельные параметры земельных участков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305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3699810"/>
                  </a:ext>
                </a:extLst>
              </a:tr>
              <a:tr h="524344">
                <a:tc>
                  <a:txBody>
                    <a:bodyPr/>
                    <a:lstStyle/>
                    <a:p>
                      <a:pPr marL="270510" algn="just">
                        <a:spcAft>
                          <a:spcPts val="0"/>
                        </a:spcAft>
                        <a:tabLst>
                          <a:tab pos="-1868805" algn="r"/>
                          <a:tab pos="5397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Минимальная площадь</a:t>
                      </a:r>
                    </a:p>
                    <a:p>
                      <a:pPr marL="270510" algn="just">
                        <a:spcAft>
                          <a:spcPts val="0"/>
                        </a:spcAft>
                        <a:tabLst>
                          <a:tab pos="-1868805" algn="r"/>
                          <a:tab pos="5397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305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кв.м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814331"/>
                  </a:ext>
                </a:extLst>
              </a:tr>
              <a:tr h="524344">
                <a:tc>
                  <a:txBody>
                    <a:bodyPr/>
                    <a:lstStyle/>
                    <a:p>
                      <a:pPr marL="270510" algn="just">
                        <a:spcAft>
                          <a:spcPts val="0"/>
                        </a:spcAft>
                        <a:tabLst>
                          <a:tab pos="-1868805" algn="r"/>
                          <a:tab pos="5397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Максимальная площадь</a:t>
                      </a:r>
                    </a:p>
                    <a:p>
                      <a:pPr marL="270510" algn="just">
                        <a:spcAft>
                          <a:spcPts val="0"/>
                        </a:spcAft>
                        <a:tabLst>
                          <a:tab pos="-1868805" algn="r"/>
                          <a:tab pos="5397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3055" algn="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9181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3568" y="260648"/>
            <a:ext cx="80648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Внесение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изменений в «Правила землепользования и застройки муниципального образования город Елабуга Елабужского муниципального района»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 части внесения изменений в предельные размеры земельных участков с основным разрешенным видом использования  «индивидуальное жилищное строительство». Установить минимальную площадь земельных участков для индивидуального жилищного строительства не менее 1 000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кв.м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14142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15893</TotalTime>
  <Words>738</Words>
  <Application>Microsoft Office PowerPoint</Application>
  <PresentationFormat>Экран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  Приложение к Решению Елабужского  городского Совета Республики Татарстан  от___________№_________ </vt:lpstr>
      <vt:lpstr>Презентация PowerPoint</vt:lpstr>
      <vt:lpstr>1. Внесение изменений в ПЗЗ муниципального образования город Елабуга.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 16:47:011308:439 площадью 382 кв.м., расположенного по адресу: РТ, Елабужский муниципальный район, МО город Елабуга, г. Елабуга, ул. Максима Горького, 109 </vt:lpstr>
      <vt:lpstr>  1. Внесение изменений в ПЗЗ муниципального образования город Елабуга.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 16:47:011308:439 площадью 382 кв.м., расположенного по адресу: РТ, Елабужский муниципальный район, МО город Елабуга, г. Елабуга, ул. Максима Горького, 109 </vt:lpstr>
      <vt:lpstr>  2.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номером: 16:47:010501:36, площадью 1042 кв. м. расположенного по адресу: РТ, Елабужский муниципальный район, г. Елабуга, мкр. 4-10, уч.36</vt:lpstr>
      <vt:lpstr>  2. Изменение части территориальной зоны Ж1 (Зона застройки индивидуальными жилыми домами) в зону Д1 (Зона делового, общественного и коммерческого назначения) земельного участка с кадастровым номером: 16:47:010501:36, площадью 1042 кв. м. расположенного по адресу: РТ, Елабужский муниципальный район, г. Елабуга, мкр. 4-10, уч.36</vt:lpstr>
      <vt:lpstr>3.  Внесение изменений в ПЗЗ муниципального образования город Елабуга. Изменение части территориальной зоны Д1 (Зона делового, общественного и коммерческого назначения) в зону Ж1 (Зона застройки индивидуальными жилыми домами) земельных участков с кадастровыми номерами 16:47:011212:211, площадью 406 кв.м., 16:47:011212:212 площадью 405кв.м., расположенных по адресу: РТ, Елабужский муниципальный район, МО город Елабуга, г. Елабуга, ул. 10 лет Татарстана</vt:lpstr>
      <vt:lpstr>3.  Внесение изменений в ПЗЗ муниципального образования город Елабуга. Изменение части территориальной зоны Д1 (Зона делового, общественного и коммерческого назначения) в зону Ж1 (Зона застройки индивидуальными жилыми домами) земельных участков с кадастровыми номерами 16:47:011212:211, площадью 406 кв.м., 16:47:011212:212 площадью 405кв.м., расположенных по адресу: РТ, Елабужский муниципальный район, МО город Елабуга, г. Елабуга, ул. 10 лет Татарстана</vt:lpstr>
      <vt:lpstr>Презентация PowerPoint</vt:lpstr>
      <vt:lpstr>5. Внесение изменений в ПЗЗ муниципального образования город Елабуга. Изменение части территориальной зоны П4 (Зона производственно-коммунальных объектов V класса опасности) в зону Д1 (Зона делового, общественного и коммерческого назначения) земельного участка с кадастровым номером 16:47:000000:1541 расположенного по адресу: РТ, г.Елабуга, ул.Строителей.</vt:lpstr>
      <vt:lpstr>5. Внесение изменений в ПЗЗ муниципального образования город Елабуга. Изменение части территориальной зоны П4 (Зона производственно-коммунальных объектов V класса опасности) в зону Д1 (Зона делового, общественного и коммерческого назначения) земельного участка с кадастровым номером 16:47:000000:1541 расположенного по адресу: РТ, г.Елабуга, ул.Строителей.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</dc:title>
  <dc:creator>User</dc:creator>
  <cp:lastModifiedBy>Чулпан Низамова</cp:lastModifiedBy>
  <cp:revision>752</cp:revision>
  <cp:lastPrinted>2021-06-09T13:11:06Z</cp:lastPrinted>
  <dcterms:created xsi:type="dcterms:W3CDTF">2013-03-22T08:30:26Z</dcterms:created>
  <dcterms:modified xsi:type="dcterms:W3CDTF">2021-06-09T13:11:21Z</dcterms:modified>
</cp:coreProperties>
</file>